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294C-A61A-49FB-98A4-BAC4B215DC34}" type="datetimeFigureOut">
              <a:rPr lang="es-ES" smtClean="0"/>
              <a:pPr/>
              <a:t>02/10/2019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C588-CCAC-4159-9F2D-D37BA91BCA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83570" y="1340766"/>
          <a:ext cx="7848871" cy="4320481"/>
        </p:xfrm>
        <a:graphic>
          <a:graphicData uri="http://schemas.openxmlformats.org/drawingml/2006/table">
            <a:tbl>
              <a:tblPr/>
              <a:tblGrid>
                <a:gridCol w="1118291"/>
                <a:gridCol w="1119359"/>
                <a:gridCol w="1133785"/>
                <a:gridCol w="1119359"/>
                <a:gridCol w="1119359"/>
                <a:gridCol w="1119359"/>
                <a:gridCol w="1119359"/>
              </a:tblGrid>
              <a:tr h="368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entury Gothic"/>
                          <a:ea typeface="Calibri"/>
                          <a:cs typeface="Times New Roman"/>
                        </a:rPr>
                        <a:t>LUNES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entury Gothic"/>
                          <a:ea typeface="Calibri"/>
                          <a:cs typeface="Times New Roman"/>
                        </a:rPr>
                        <a:t>MARTES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entury Gothic"/>
                          <a:ea typeface="Calibri"/>
                          <a:cs typeface="Times New Roman"/>
                        </a:rPr>
                        <a:t>MIÉRCOLES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entury Gothic"/>
                          <a:ea typeface="Calibri"/>
                          <a:cs typeface="Times New Roman"/>
                        </a:rPr>
                        <a:t>JUEVES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entury Gothic"/>
                          <a:ea typeface="Calibri"/>
                          <a:cs typeface="Times New Roman"/>
                        </a:rPr>
                        <a:t>VIERNES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entury Gothic"/>
                          <a:ea typeface="Calibri"/>
                          <a:cs typeface="Times New Roman"/>
                        </a:rPr>
                        <a:t>SÁBADO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entury Gothic"/>
                          <a:ea typeface="Calibri"/>
                          <a:cs typeface="Times New Roman"/>
                        </a:rPr>
                        <a:t>DOMINGO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790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7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entury Gothic"/>
                          <a:ea typeface="Calibri"/>
                          <a:cs typeface="Times New Roman"/>
                        </a:rPr>
                        <a:t>1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entury Gothic"/>
                          <a:ea typeface="Calibri"/>
                          <a:cs typeface="Times New Roman"/>
                        </a:rPr>
                        <a:t>3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790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790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19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790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entury Gothic"/>
                          <a:ea typeface="Calibri"/>
                          <a:cs typeface="Times New Roman"/>
                        </a:rPr>
                        <a:t>21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latin typeface="Century Gothic"/>
                          <a:ea typeface="Calibri"/>
                          <a:cs typeface="Times New Roman"/>
                        </a:rPr>
                        <a:t>24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790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29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30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latin typeface="Century Gothic"/>
                          <a:ea typeface="Calibri"/>
                          <a:cs typeface="Times New Roman"/>
                        </a:rPr>
                        <a:t>31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7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70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700" dirty="0"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44817" marR="44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5838" algn="l"/>
              </a:tabLst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123728" y="2204864"/>
            <a:ext cx="807785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sz="1200" dirty="0" smtClean="0"/>
              <a:t>R.fam.6ºP</a:t>
            </a:r>
            <a:endParaRPr lang="es-ES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835696" y="3717032"/>
            <a:ext cx="993734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sz="1200" dirty="0" smtClean="0"/>
              <a:t>R.fam.5 años</a:t>
            </a:r>
            <a:endParaRPr lang="es-ES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907704" y="2852936"/>
            <a:ext cx="993734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sz="1200" dirty="0" smtClean="0"/>
              <a:t>R.fam.2 años</a:t>
            </a:r>
            <a:endParaRPr lang="es-E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131840" y="2204864"/>
            <a:ext cx="993734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sz="1200" dirty="0" smtClean="0"/>
              <a:t>R.fam.3 años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915816" y="3717032"/>
            <a:ext cx="993734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sz="1200" dirty="0" smtClean="0"/>
              <a:t>R.fam.4 años</a:t>
            </a:r>
            <a:endParaRPr lang="es-ES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452320" y="3645024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372200" y="4509120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220072" y="4509120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139952" y="4509120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987824" y="4509120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907704" y="4509120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827584" y="4509120"/>
            <a:ext cx="100219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Macedonia</a:t>
            </a:r>
            <a:endParaRPr lang="es-ES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067944" y="5301208"/>
            <a:ext cx="961417" cy="307777"/>
          </a:xfrm>
          <a:prstGeom prst="rect">
            <a:avLst/>
          </a:prstGeom>
          <a:solidFill>
            <a:srgbClr val="CC66FF"/>
          </a:solidFill>
        </p:spPr>
        <p:txBody>
          <a:bodyPr wrap="none" rtlCol="0">
            <a:spAutoFit/>
          </a:bodyPr>
          <a:lstStyle/>
          <a:p>
            <a:r>
              <a:rPr lang="es-ES" sz="1400" dirty="0" err="1" smtClean="0"/>
              <a:t>Halloween</a:t>
            </a:r>
            <a:endParaRPr lang="es-ES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419872" y="2924944"/>
            <a:ext cx="510076" cy="307777"/>
          </a:xfrm>
          <a:prstGeom prst="rect">
            <a:avLst/>
          </a:prstGeom>
          <a:solidFill>
            <a:srgbClr val="CC66FF"/>
          </a:solidFill>
        </p:spPr>
        <p:txBody>
          <a:bodyPr wrap="none" rtlCol="0">
            <a:spAutoFit/>
          </a:bodyPr>
          <a:lstStyle/>
          <a:p>
            <a:r>
              <a:rPr lang="es-ES" sz="1400" dirty="0" smtClean="0"/>
              <a:t>Pilar</a:t>
            </a:r>
            <a:endParaRPr lang="es-ES" sz="1400" dirty="0"/>
          </a:p>
        </p:txBody>
      </p:sp>
      <p:sp>
        <p:nvSpPr>
          <p:cNvPr id="34" name="33 Rectángulo"/>
          <p:cNvSpPr/>
          <p:nvPr/>
        </p:nvSpPr>
        <p:spPr>
          <a:xfrm>
            <a:off x="2349555" y="260648"/>
            <a:ext cx="4495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OCTUBRE 2019</a:t>
            </a:r>
            <a:endParaRPr lang="es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Office PowerPoint</Application>
  <PresentationFormat>Presentación en pantalla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jefatura</dc:creator>
  <cp:lastModifiedBy>Windows User</cp:lastModifiedBy>
  <cp:revision>2</cp:revision>
  <dcterms:created xsi:type="dcterms:W3CDTF">2019-10-02T09:55:55Z</dcterms:created>
  <dcterms:modified xsi:type="dcterms:W3CDTF">2019-10-02T13:52:26Z</dcterms:modified>
</cp:coreProperties>
</file>